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1" autoAdjust="0"/>
    <p:restoredTop sz="94660"/>
  </p:normalViewPr>
  <p:slideViewPr>
    <p:cSldViewPr showGuides="1">
      <p:cViewPr varScale="1">
        <p:scale>
          <a:sx n="138" d="100"/>
          <a:sy n="138" d="100"/>
        </p:scale>
        <p:origin x="828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Октябрь 2026 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>
                <a:solidFill>
                  <a:srgbClr val="0A0A7C"/>
                </a:solidFill>
              </a:rPr>
              <a:t>СЕМЬИ В БЕЛАРУСИ</a:t>
            </a:r>
            <a:br>
              <a:rPr lang="ru-RU" sz="2300" b="1" dirty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>
                <a:solidFill>
                  <a:srgbClr val="0A0A7C"/>
                </a:solidFill>
              </a:rPr>
            </a:br>
            <a:r>
              <a:rPr lang="ru-RU" sz="3800" b="1" dirty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A0A7C"/>
                </a:solidFill>
              </a:rPr>
              <a:t>Расширение 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2026 г. Институтом социологии НАН Беларуси по </a:t>
            </a:r>
            <a:b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br>
              <a:rPr lang="ru-RU" sz="2800" b="1" i="1" dirty="0">
                <a:solidFill>
                  <a:schemeClr val="bg1"/>
                </a:solidFill>
              </a:rPr>
            </a:br>
            <a:r>
              <a:rPr lang="ru-RU" sz="2800" b="1" i="1" dirty="0">
                <a:solidFill>
                  <a:schemeClr val="bg1"/>
                </a:solidFill>
              </a:rPr>
              <a:t>И государство делает много, чтобы это условие 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229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Рахманова Елена Ивановна</cp:lastModifiedBy>
  <cp:revision>504</cp:revision>
  <cp:lastPrinted>2026-09-21T09:06:18Z</cp:lastPrinted>
  <dcterms:created xsi:type="dcterms:W3CDTF">2024-07-24T10:48:12Z</dcterms:created>
  <dcterms:modified xsi:type="dcterms:W3CDTF">2026-10-07T13:23:15Z</dcterms:modified>
</cp:coreProperties>
</file>