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b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*</a:t>
            </a:r>
            <a:r>
              <a:rPr lang="ru-RU" sz="1000" i="1" dirty="0"/>
              <a:t>По данным опроса, проведенного в 2024 году 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связывают </a:t>
            </a:r>
            <a:br>
              <a:rPr lang="ru-RU" dirty="0"/>
            </a:br>
            <a:r>
              <a:rPr lang="ru-RU" dirty="0"/>
              <a:t>будущее </a:t>
            </a:r>
            <a:br>
              <a:rPr lang="ru-RU" dirty="0"/>
            </a:br>
            <a:r>
              <a:rPr lang="ru-RU" dirty="0"/>
              <a:t>с 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молодежи)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организации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Авторитетные молодежные 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2024 году трудоустроено </a:t>
            </a:r>
            <a:br>
              <a:rPr lang="ru-RU" sz="2200" dirty="0"/>
            </a:br>
            <a:r>
              <a:rPr lang="ru-RU" sz="2200" b="1" dirty="0"/>
              <a:t>58082 </a:t>
            </a:r>
            <a:r>
              <a:rPr lang="ru-RU" sz="2200" dirty="0"/>
              <a:t>студента в </a:t>
            </a:r>
            <a:r>
              <a:rPr lang="ru-RU" sz="2200" b="1" dirty="0"/>
              <a:t>4086</a:t>
            </a:r>
            <a:r>
              <a:rPr lang="ru-RU" sz="2200" dirty="0"/>
              <a:t> отрядах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>
                <a:solidFill>
                  <a:srgbClr val="0A0A7C"/>
                </a:solidFill>
              </a:rPr>
              <a:t>ДЛЯ БЕЛАРУСИ» </a:t>
            </a:r>
            <a:r>
              <a:rPr lang="ru-RU" sz="2000" b="1" dirty="0">
                <a:solidFill>
                  <a:srgbClr val="0A0A7C"/>
                </a:solidFill>
              </a:rPr>
              <a:t>СТАРТОВАЛ В 2011 ГОДУ ПО ИНИЦИАТИВЕ 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/>
              <a:t>Финал 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/>
              <a:t>Место 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единства», 24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«МОЛОДЕЖЬ БЕЛАРУСИ» </a:t>
            </a:r>
            <a:br>
              <a:rPr lang="ru-RU" sz="1600" dirty="0"/>
            </a:br>
            <a:r>
              <a:rPr lang="ru-RU" sz="1600" dirty="0"/>
              <a:t>ОСНОВНОЙ ГОСУДАРСТВЕННЫЙ ИНФОРМАЦИОННЫЙ РЕСУРС В СФЕРЕ МОЛОДЕЖНОЙ ПОЛИТИКИ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br>
              <a:rPr lang="ru-RU" sz="1600" dirty="0"/>
            </a:br>
            <a:r>
              <a:rPr lang="ru-RU" sz="1600" dirty="0"/>
              <a:t>«ШАГ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1 628 929 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17,8% населения в 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2023/2024 УЧЕБНОМ 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>
                <a:solidFill>
                  <a:schemeClr val="bg1"/>
                </a:solidFill>
              </a:rPr>
              <a:t>738 человек</a:t>
            </a:r>
            <a:r>
              <a:rPr lang="ru-RU" sz="1500" dirty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1500" dirty="0"/>
          </a:p>
          <a:p>
            <a:r>
              <a:rPr lang="ru-RU" sz="1500" dirty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коллектив</a:t>
            </a:r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/>
              <a:t>1 742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243</a:t>
            </a:r>
            <a:r>
              <a:rPr lang="ru-RU" dirty="0"/>
              <a:t> госучреждения</a:t>
            </a:r>
          </a:p>
          <a:p>
            <a:r>
              <a:rPr lang="ru-RU" sz="3200" b="1" dirty="0"/>
              <a:t>353 000+ </a:t>
            </a:r>
            <a:r>
              <a:rPr lang="ru-RU" dirty="0"/>
              <a:t>учащихся</a:t>
            </a:r>
          </a:p>
          <a:p>
            <a:r>
              <a:rPr lang="ru-RU" sz="3200" b="1" dirty="0"/>
              <a:t>30 000+ </a:t>
            </a:r>
            <a:r>
              <a:rPr lang="ru-RU" dirty="0"/>
              <a:t>бюджетных 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Размещен на портале госслужбы занятости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30 тестовых комплексов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(33 методики)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Помогает: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В ПРОФЕССИЮ»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- определить профессиональные склонности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выбрать карьерную траекторию</a:t>
            </a:r>
          </a:p>
          <a:p>
            <a:r>
              <a:rPr lang="ru-RU" sz="1600" dirty="0">
                <a:solidFill>
                  <a:schemeClr val="bg1"/>
                </a:solidFill>
              </a:rPr>
              <a:t>- найти 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Средства направлены 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(5% годовых)</a:t>
            </a:r>
          </a:p>
          <a:p>
            <a:r>
              <a:rPr lang="ru-RU" sz="1600" b="1" dirty="0"/>
              <a:t>11 видов государственных пособий</a:t>
            </a:r>
            <a:r>
              <a:rPr lang="ru-RU" sz="1600" dirty="0"/>
              <a:t> на детей</a:t>
            </a:r>
          </a:p>
          <a:p>
            <a:r>
              <a:rPr lang="ru-RU" sz="1600" b="1" dirty="0"/>
              <a:t>Программа семейного капитала</a:t>
            </a:r>
            <a:r>
              <a:rPr lang="ru-RU" sz="1600" dirty="0"/>
              <a:t> (145 300+ семей за 10 лет) </a:t>
            </a:r>
          </a:p>
          <a:p>
            <a:r>
              <a:rPr lang="ru-RU" sz="1600" dirty="0"/>
              <a:t>Субсидии 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/>
              <a:t>)</a:t>
            </a:r>
          </a:p>
          <a:p>
            <a:r>
              <a:rPr lang="ru-RU" sz="1600" dirty="0"/>
              <a:t>Гарантии и льготы в сфере трудовых отношений и занятости, социального обеспечения, здравоохранения, образования, налогообложения 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6953</TotalTime>
  <Words>586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IdeologyPK</cp:lastModifiedBy>
  <cp:revision>408</cp:revision>
  <cp:lastPrinted>2025-05-23T06:01:58Z</cp:lastPrinted>
  <dcterms:created xsi:type="dcterms:W3CDTF">2024-07-24T10:48:12Z</dcterms:created>
  <dcterms:modified xsi:type="dcterms:W3CDTF">2025-06-16T14:26:00Z</dcterms:modified>
</cp:coreProperties>
</file>